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1DC"/>
          </a:solidFill>
        </a:fill>
      </a:tcStyle>
    </a:wholeTbl>
    <a:band2H>
      <a:tcTxStyle b="def" i="def"/>
      <a:tcStyle>
        <a:tcBdr/>
        <a:fill>
          <a:solidFill>
            <a:srgbClr val="E7F1EE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AF8D8"/>
          </a:solidFill>
        </a:fill>
      </a:tcStyle>
    </a:wholeTbl>
    <a:band2H>
      <a:tcTxStyle b="def" i="def"/>
      <a:tcStyle>
        <a:tcBdr/>
        <a:fill>
          <a:solidFill>
            <a:srgbClr val="FCFBED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CCD5"/>
          </a:solidFill>
        </a:fill>
      </a:tcStyle>
    </a:wholeTbl>
    <a:band2H>
      <a:tcTxStyle b="def" i="def"/>
      <a:tcStyle>
        <a:tcBdr/>
        <a:fill>
          <a:solidFill>
            <a:srgbClr val="E9E7EB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5" name="Shape 13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6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17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4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115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116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15647" y="4109289"/>
            <a:ext cx="770906" cy="525372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Número do diapositivo"/>
          <p:cNvSpPr txBox="1"/>
          <p:nvPr>
            <p:ph type="sldNum" sz="quarter" idx="2"/>
          </p:nvPr>
        </p:nvSpPr>
        <p:spPr>
          <a:xfrm>
            <a:off x="8531787" y="4242435"/>
            <a:ext cx="548641" cy="28575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6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pic>
        <p:nvPicPr>
          <p:cNvPr id="127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52492" y="4125744"/>
            <a:ext cx="722616" cy="492462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26" name="Nível um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7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6" name="Texto do título"/>
          <p:cNvSpPr txBox="1"/>
          <p:nvPr>
            <p:ph type="title"/>
          </p:nvPr>
        </p:nvSpPr>
        <p:spPr>
          <a:xfrm>
            <a:off x="722314" y="4114800"/>
            <a:ext cx="7659687" cy="876300"/>
          </a:xfrm>
          <a:prstGeom prst="rect">
            <a:avLst/>
          </a:prstGeom>
        </p:spPr>
        <p:txBody>
          <a:bodyPr anchor="t"/>
          <a:lstStyle>
            <a:lvl1pPr>
              <a:defRPr cap="all" sz="3600"/>
            </a:lvl1pPr>
          </a:lstStyle>
          <a:p>
            <a:pPr/>
            <a:r>
              <a:t>Texto do título</a:t>
            </a:r>
          </a:p>
        </p:txBody>
      </p:sp>
      <p:sp>
        <p:nvSpPr>
          <p:cNvPr id="37" name="Nível um…"/>
          <p:cNvSpPr txBox="1"/>
          <p:nvPr>
            <p:ph type="body" sz="quarter" idx="1"/>
          </p:nvPr>
        </p:nvSpPr>
        <p:spPr>
          <a:xfrm>
            <a:off x="722314" y="2889647"/>
            <a:ext cx="6135688" cy="12251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6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7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48" name="Nível um…"/>
          <p:cNvSpPr txBox="1"/>
          <p:nvPr>
            <p:ph type="body" sz="half" idx="1"/>
          </p:nvPr>
        </p:nvSpPr>
        <p:spPr>
          <a:xfrm>
            <a:off x="457200" y="1152144"/>
            <a:ext cx="3657600" cy="3442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678180" indent="-266700">
              <a:spcBef>
                <a:spcPts val="600"/>
              </a:spcBef>
              <a:defRPr sz="2800"/>
            </a:lvl2pPr>
            <a:lvl3pPr marL="1097279" indent="-320039">
              <a:spcBef>
                <a:spcPts val="600"/>
              </a:spcBef>
              <a:defRPr sz="2800"/>
            </a:lvl3pPr>
            <a:lvl4pPr marL="1407160" indent="-355600">
              <a:spcBef>
                <a:spcPts val="600"/>
              </a:spcBef>
              <a:defRPr sz="2800"/>
            </a:lvl4pPr>
            <a:lvl5pPr marL="1681479" indent="-355599">
              <a:spcBef>
                <a:spcPts val="600"/>
              </a:spcBef>
              <a:defRPr sz="28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9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7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8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59" name="Nível um…"/>
          <p:cNvSpPr txBox="1"/>
          <p:nvPr>
            <p:ph type="body" sz="quarter" idx="1"/>
          </p:nvPr>
        </p:nvSpPr>
        <p:spPr>
          <a:xfrm>
            <a:off x="457200" y="1151334"/>
            <a:ext cx="3657600" cy="479823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60" name="Text Placeholder 4"/>
          <p:cNvSpPr/>
          <p:nvPr>
            <p:ph type="body" sz="quarter" idx="21"/>
          </p:nvPr>
        </p:nvSpPr>
        <p:spPr>
          <a:xfrm>
            <a:off x="4419600" y="1151334"/>
            <a:ext cx="3657600" cy="47982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pPr>
          </a:p>
        </p:txBody>
      </p:sp>
      <p:sp>
        <p:nvSpPr>
          <p:cNvPr id="61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69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0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pic>
        <p:nvPicPr>
          <p:cNvPr id="71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40539" y="4126309"/>
            <a:ext cx="721075" cy="491412"/>
          </a:xfrm>
          <a:prstGeom prst="rect">
            <a:avLst/>
          </a:prstGeom>
          <a:ln w="12700">
            <a:miter lim="400000"/>
          </a:ln>
        </p:spPr>
      </p:pic>
      <p:sp>
        <p:nvSpPr>
          <p:cNvPr id="7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0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81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40539" y="4126309"/>
            <a:ext cx="721075" cy="491412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0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1" name="Texto do título"/>
          <p:cNvSpPr txBox="1"/>
          <p:nvPr>
            <p:ph type="title"/>
          </p:nvPr>
        </p:nvSpPr>
        <p:spPr>
          <a:xfrm>
            <a:off x="304800" y="4121658"/>
            <a:ext cx="7772401" cy="4457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92" name="Nível um…"/>
          <p:cNvSpPr txBox="1"/>
          <p:nvPr>
            <p:ph type="body" sz="quarter" idx="1"/>
          </p:nvPr>
        </p:nvSpPr>
        <p:spPr>
          <a:xfrm>
            <a:off x="304800" y="4572000"/>
            <a:ext cx="7772401" cy="4572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93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1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2" name="Texto do título"/>
          <p:cNvSpPr txBox="1"/>
          <p:nvPr>
            <p:ph type="title"/>
          </p:nvPr>
        </p:nvSpPr>
        <p:spPr>
          <a:xfrm>
            <a:off x="301752" y="4121458"/>
            <a:ext cx="7772401" cy="4459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103" name="Picture Placeholder 2"/>
          <p:cNvSpPr/>
          <p:nvPr>
            <p:ph type="pic" idx="21"/>
          </p:nvPr>
        </p:nvSpPr>
        <p:spPr>
          <a:xfrm>
            <a:off x="0" y="0"/>
            <a:ext cx="8458200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04" name="Nível um…"/>
          <p:cNvSpPr txBox="1"/>
          <p:nvPr>
            <p:ph type="body" sz="quarter" idx="1"/>
          </p:nvPr>
        </p:nvSpPr>
        <p:spPr>
          <a:xfrm>
            <a:off x="301752" y="4572000"/>
            <a:ext cx="7772401" cy="45948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05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gradFill flip="none" rotWithShape="1">
          <a:gsLst>
            <a:gs pos="0">
              <a:srgbClr val="FFFFFF"/>
            </a:gs>
            <a:gs pos="75000">
              <a:srgbClr val="FFFFFF"/>
            </a:gs>
            <a:gs pos="100000">
              <a:srgbClr val="D9D9D9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" name="Texto do título"/>
          <p:cNvSpPr txBox="1"/>
          <p:nvPr>
            <p:ph type="title"/>
          </p:nvPr>
        </p:nvSpPr>
        <p:spPr>
          <a:xfrm>
            <a:off x="457200" y="205978"/>
            <a:ext cx="76200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Texto do título</a:t>
            </a:r>
          </a:p>
        </p:txBody>
      </p:sp>
      <p:sp>
        <p:nvSpPr>
          <p:cNvPr id="5" name="Nível um…"/>
          <p:cNvSpPr txBox="1"/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6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40539" y="4126309"/>
            <a:ext cx="721075" cy="49141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Número do diapositivo"/>
          <p:cNvSpPr txBox="1"/>
          <p:nvPr>
            <p:ph type="sldNum" sz="quarter" idx="2"/>
          </p:nvPr>
        </p:nvSpPr>
        <p:spPr>
          <a:xfrm>
            <a:off x="8531787" y="4254961"/>
            <a:ext cx="548641" cy="260698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0" tIns="0" rIns="0" bIns="0" anchor="ctr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9pPr>
    </p:titleStyle>
    <p:bodyStyle>
      <a:lvl1pPr marL="3429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662940" marR="0" indent="-25145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056639" marR="0" indent="-279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365885" marR="0" indent="-3143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685108" marR="0" indent="-35922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84186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02474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2207623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239050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jpeg"/><Relationship Id="rId3" Type="http://schemas.openxmlformats.org/officeDocument/2006/relationships/image" Target="../media/image1.jpe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ubtitle 2"/>
          <p:cNvSpPr txBox="1"/>
          <p:nvPr>
            <p:ph type="body" sz="half" idx="1"/>
          </p:nvPr>
        </p:nvSpPr>
        <p:spPr>
          <a:xfrm>
            <a:off x="476549" y="3593698"/>
            <a:ext cx="7818377" cy="1556554"/>
          </a:xfrm>
          <a:prstGeom prst="rect">
            <a:avLst/>
          </a:prstGeom>
        </p:spPr>
        <p:txBody>
          <a:bodyPr/>
          <a:lstStyle/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Bem vindos </a:t>
            </a:r>
          </a:p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EXPERIMENTE UMA VIDA ABUNDANTE</a:t>
            </a:r>
          </a:p>
        </p:txBody>
      </p:sp>
      <p:pic>
        <p:nvPicPr>
          <p:cNvPr id="138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6964" y="88531"/>
            <a:ext cx="7548018" cy="2830508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PCE - VIDA ABUNDANTE"/>
          <p:cNvSpPr/>
          <p:nvPr/>
        </p:nvSpPr>
        <p:spPr>
          <a:xfrm>
            <a:off x="275575" y="1236238"/>
            <a:ext cx="4880654" cy="96801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>
              <a:defRPr b="1" sz="3400">
                <a:ln w="12700" cap="flat">
                  <a:solidFill>
                    <a:srgbClr val="E22400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 - VIDA ABUNDANTE</a:t>
            </a:r>
          </a:p>
        </p:txBody>
      </p:sp>
      <p:grpSp>
        <p:nvGrpSpPr>
          <p:cNvPr id="142" name="Agrupar"/>
          <p:cNvGrpSpPr/>
          <p:nvPr/>
        </p:nvGrpSpPr>
        <p:grpSpPr>
          <a:xfrm>
            <a:off x="7152850" y="462990"/>
            <a:ext cx="1810884" cy="2162696"/>
            <a:chOff x="0" y="0"/>
            <a:chExt cx="1810883" cy="2162695"/>
          </a:xfrm>
        </p:grpSpPr>
        <p:sp>
          <p:nvSpPr>
            <p:cNvPr id="140" name="2"/>
            <p:cNvSpPr/>
            <p:nvPr/>
          </p:nvSpPr>
          <p:spPr>
            <a:xfrm>
              <a:off x="0" y="351811"/>
              <a:ext cx="1810884" cy="1810885"/>
            </a:xfrm>
            <a:prstGeom prst="roundRect">
              <a:avLst>
                <a:gd name="adj" fmla="val 11069"/>
              </a:avLst>
            </a:prstGeom>
            <a:solidFill>
              <a:schemeClr val="accent1">
                <a:lumOff val="-8431"/>
              </a:schemeClr>
            </a:solidFill>
            <a:ln w="12700" cap="flat">
              <a:solidFill>
                <a:srgbClr val="004D65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b="1" sz="13200">
                  <a:solidFill>
                    <a:srgbClr val="FFFFFF"/>
                  </a:solidFill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41" name="NÍVEL"/>
            <p:cNvSpPr/>
            <p:nvPr/>
          </p:nvSpPr>
          <p:spPr>
            <a:xfrm>
              <a:off x="165560" y="0"/>
              <a:ext cx="1479765" cy="512297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hueOff val="-293268"/>
                    <a:satOff val="-29419"/>
                    <a:lumOff val="37290"/>
                  </a:schemeClr>
                </a:gs>
              </a:gsLst>
              <a:lin ang="16200000" scaled="0"/>
            </a:gradFill>
            <a:ln w="12700" cap="flat">
              <a:noFill/>
              <a:miter lim="400000"/>
            </a:ln>
            <a:effectLst>
              <a:outerShdw sx="100000" sy="100000" kx="0" ky="0" algn="b" rotWithShape="0" blurRad="190500" dist="12700" dir="5400000">
                <a:srgbClr val="000000">
                  <a:alpha val="75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b="1" sz="3400"/>
              </a:lvl1pPr>
            </a:lstStyle>
            <a:p>
              <a:pPr/>
              <a:r>
                <a:t>NÍVEL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Box 3"/>
          <p:cNvSpPr txBox="1"/>
          <p:nvPr/>
        </p:nvSpPr>
        <p:spPr>
          <a:xfrm>
            <a:off x="420365" y="493724"/>
            <a:ext cx="3577213" cy="542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3400">
                <a:solidFill>
                  <a:srgbClr val="17627E"/>
                </a:solidFill>
              </a:defRPr>
            </a:lvl1pPr>
          </a:lstStyle>
          <a:p>
            <a:pPr/>
            <a:r>
              <a:t>ANTES DO PECADO</a:t>
            </a:r>
          </a:p>
        </p:txBody>
      </p:sp>
      <p:sp>
        <p:nvSpPr>
          <p:cNvPr id="174" name="TextBox 4"/>
          <p:cNvSpPr txBox="1"/>
          <p:nvPr/>
        </p:nvSpPr>
        <p:spPr>
          <a:xfrm>
            <a:off x="4337282" y="493724"/>
            <a:ext cx="3867303" cy="542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3400">
                <a:solidFill>
                  <a:srgbClr val="17627E"/>
                </a:solidFill>
              </a:defRPr>
            </a:lvl1pPr>
          </a:lstStyle>
          <a:p>
            <a:pPr/>
            <a:r>
              <a:t>DEPOIS DO PECADO</a:t>
            </a:r>
          </a:p>
        </p:txBody>
      </p:sp>
      <p:sp>
        <p:nvSpPr>
          <p:cNvPr id="175" name="Straight Connector 6"/>
          <p:cNvSpPr/>
          <p:nvPr/>
        </p:nvSpPr>
        <p:spPr>
          <a:xfrm flipH="1">
            <a:off x="4196383" y="387502"/>
            <a:ext cx="1" cy="4286015"/>
          </a:xfrm>
          <a:prstGeom prst="line">
            <a:avLst/>
          </a:prstGeom>
          <a:ln w="8890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6" name="Straight Connector 10"/>
          <p:cNvSpPr/>
          <p:nvPr/>
        </p:nvSpPr>
        <p:spPr>
          <a:xfrm>
            <a:off x="301217" y="1249237"/>
            <a:ext cx="7790330" cy="1"/>
          </a:xfrm>
          <a:prstGeom prst="line">
            <a:avLst/>
          </a:prstGeom>
          <a:ln w="8890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177" name="TextBox 11"/>
          <p:cNvSpPr txBox="1"/>
          <p:nvPr/>
        </p:nvSpPr>
        <p:spPr>
          <a:xfrm>
            <a:off x="346937" y="1598124"/>
            <a:ext cx="3650641" cy="2526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3000"/>
              </a:spcBef>
              <a:defRPr sz="4800"/>
            </a:pPr>
            <a:r>
              <a:t>Rica </a:t>
            </a:r>
            <a:r>
              <a:rPr b="1" sz="6000">
                <a:solidFill>
                  <a:srgbClr val="006060"/>
                </a:solidFill>
              </a:rPr>
              <a:t>comunhão</a:t>
            </a:r>
            <a:r>
              <a:t> com </a:t>
            </a:r>
            <a:r>
              <a:rPr b="1" sz="6000">
                <a:solidFill>
                  <a:srgbClr val="10475C"/>
                </a:solidFill>
              </a:rPr>
              <a:t>Deus</a:t>
            </a:r>
          </a:p>
        </p:txBody>
      </p:sp>
      <p:sp>
        <p:nvSpPr>
          <p:cNvPr id="178" name="TextBox 12"/>
          <p:cNvSpPr txBox="1"/>
          <p:nvPr/>
        </p:nvSpPr>
        <p:spPr>
          <a:xfrm>
            <a:off x="4224547" y="1598124"/>
            <a:ext cx="4089255" cy="2526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spcBef>
                <a:spcPts val="3000"/>
              </a:spcBef>
              <a:defRPr sz="4800"/>
            </a:pPr>
            <a:r>
              <a:t>Se </a:t>
            </a:r>
            <a:r>
              <a:rPr b="1" sz="6000">
                <a:solidFill>
                  <a:srgbClr val="006060"/>
                </a:solidFill>
              </a:rPr>
              <a:t>esconderam</a:t>
            </a:r>
            <a:r>
              <a:t> de </a:t>
            </a:r>
            <a:r>
              <a:rPr b="1" sz="6000">
                <a:solidFill>
                  <a:srgbClr val="10475C"/>
                </a:solidFill>
              </a:rPr>
              <a:t>Deus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Subtype="1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1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1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clickEffect" presetSubtype="1" presetID="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7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Class="entr" nodeType="withEffect" presetSubtype="1" presetID="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3" grpId="3"/>
      <p:bldP build="whole" bldLvl="1" animBg="1" rev="0" advAuto="0" spid="176" grpId="1"/>
      <p:bldP build="whole" bldLvl="1" animBg="1" rev="0" advAuto="0" spid="177" grpId="4"/>
      <p:bldP build="whole" bldLvl="1" animBg="1" rev="0" advAuto="0" spid="174" grpId="5"/>
      <p:bldP build="p" bldLvl="5" animBg="1" rev="0" advAuto="0" spid="178" grpId="6"/>
      <p:bldP build="whole" bldLvl="1" animBg="1" rev="0" advAuto="0" spid="175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Box 1"/>
          <p:cNvSpPr txBox="1"/>
          <p:nvPr/>
        </p:nvSpPr>
        <p:spPr>
          <a:xfrm>
            <a:off x="403279" y="605947"/>
            <a:ext cx="7750238" cy="3631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5400"/>
            </a:pPr>
            <a:r>
              <a:t>Ao </a:t>
            </a:r>
            <a:r>
              <a:rPr b="1" sz="6000">
                <a:solidFill>
                  <a:srgbClr val="006060"/>
                </a:solidFill>
              </a:rPr>
              <a:t>romper os laços</a:t>
            </a:r>
            <a:r>
              <a:rPr>
                <a:solidFill>
                  <a:srgbClr val="006060"/>
                </a:solidFill>
              </a:rPr>
              <a:t> </a:t>
            </a:r>
            <a:r>
              <a:t>com o </a:t>
            </a:r>
            <a:r>
              <a:rPr b="1" sz="6000"/>
              <a:t>criador</a:t>
            </a:r>
            <a:r>
              <a:t> o </a:t>
            </a:r>
            <a:r>
              <a:rPr b="1" sz="6000"/>
              <a:t>homem direcionou</a:t>
            </a:r>
            <a:r>
              <a:t> sua </a:t>
            </a:r>
            <a:r>
              <a:rPr b="1" sz="6000"/>
              <a:t>adoracão</a:t>
            </a:r>
            <a:r>
              <a:t> para </a:t>
            </a:r>
            <a:r>
              <a:rPr b="1" sz="6000">
                <a:solidFill>
                  <a:srgbClr val="006060"/>
                </a:solidFill>
              </a:rPr>
              <a:t>outras direções: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Box 1"/>
          <p:cNvSpPr txBox="1"/>
          <p:nvPr/>
        </p:nvSpPr>
        <p:spPr>
          <a:xfrm>
            <a:off x="267655" y="716926"/>
            <a:ext cx="3928036" cy="357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400"/>
            </a:pPr>
            <a:r>
              <a:t>Culto a</a:t>
            </a:r>
          </a:p>
          <a:p>
            <a:pPr algn="ctr">
              <a:defRPr b="1" sz="4800">
                <a:solidFill>
                  <a:srgbClr val="10475C"/>
                </a:solidFill>
              </a:defRPr>
            </a:pPr>
            <a:r>
              <a:t>si mesmo</a:t>
            </a:r>
            <a:r>
              <a:rPr b="0" sz="4400">
                <a:solidFill>
                  <a:srgbClr val="000000"/>
                </a:solidFill>
              </a:rPr>
              <a:t>, a </a:t>
            </a:r>
            <a:r>
              <a:rPr>
                <a:solidFill>
                  <a:srgbClr val="008080"/>
                </a:solidFill>
              </a:rPr>
              <a:t>outras pessoas </a:t>
            </a:r>
            <a:r>
              <a:rPr b="0" sz="4400">
                <a:solidFill>
                  <a:srgbClr val="000000"/>
                </a:solidFill>
              </a:rPr>
              <a:t>e a</a:t>
            </a:r>
            <a:endParaRPr b="0" sz="4400">
              <a:solidFill>
                <a:srgbClr val="000000"/>
              </a:solidFill>
            </a:endParaRPr>
          </a:p>
          <a:p>
            <a:pPr algn="ctr">
              <a:defRPr b="1" sz="4800">
                <a:solidFill>
                  <a:srgbClr val="10475C"/>
                </a:solidFill>
              </a:defRPr>
            </a:pPr>
            <a:r>
              <a:t>outros deuses</a:t>
            </a:r>
          </a:p>
        </p:txBody>
      </p:sp>
      <p:pic>
        <p:nvPicPr>
          <p:cNvPr id="183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24401" y="716926"/>
            <a:ext cx="3474837" cy="38454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Box 1"/>
          <p:cNvSpPr txBox="1"/>
          <p:nvPr/>
        </p:nvSpPr>
        <p:spPr>
          <a:xfrm>
            <a:off x="242995" y="116762"/>
            <a:ext cx="2485464" cy="1111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8000">
                <a:solidFill>
                  <a:srgbClr val="006060"/>
                </a:solidFill>
              </a:defRPr>
            </a:lvl1pPr>
          </a:lstStyle>
          <a:p>
            <a:pPr/>
            <a:r>
              <a:t>Jesus</a:t>
            </a:r>
          </a:p>
        </p:txBody>
      </p:sp>
      <p:sp>
        <p:nvSpPr>
          <p:cNvPr id="186" name="TextBox 3"/>
          <p:cNvSpPr txBox="1"/>
          <p:nvPr/>
        </p:nvSpPr>
        <p:spPr>
          <a:xfrm>
            <a:off x="606720" y="1734390"/>
            <a:ext cx="7306369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5400"/>
            </a:pPr>
            <a:r>
              <a:t>Resgatar</a:t>
            </a:r>
            <a:r>
              <a:rPr b="0" sz="4400"/>
              <a:t> a humanidade</a:t>
            </a:r>
          </a:p>
        </p:txBody>
      </p:sp>
      <p:sp>
        <p:nvSpPr>
          <p:cNvPr id="187" name="TextBox 4"/>
          <p:cNvSpPr txBox="1"/>
          <p:nvPr/>
        </p:nvSpPr>
        <p:spPr>
          <a:xfrm>
            <a:off x="242994" y="3192927"/>
            <a:ext cx="8033820" cy="1455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4800">
                <a:solidFill>
                  <a:srgbClr val="17627E"/>
                </a:solidFill>
              </a:defRPr>
            </a:pPr>
            <a:r>
              <a:t>Restaurar o relacionamento</a:t>
            </a:r>
            <a:endParaRPr sz="4400"/>
          </a:p>
          <a:p>
            <a:pPr algn="ctr">
              <a:defRPr sz="4400">
                <a:solidFill>
                  <a:srgbClr val="17627E"/>
                </a:solidFill>
              </a:defRPr>
            </a:pPr>
            <a:r>
              <a:t>com o </a:t>
            </a:r>
            <a:r>
              <a:rPr b="1" sz="4800"/>
              <a:t>Criador</a:t>
            </a:r>
          </a:p>
        </p:txBody>
      </p:sp>
      <p:sp>
        <p:nvSpPr>
          <p:cNvPr id="188" name="TextBox 5"/>
          <p:cNvSpPr txBox="1"/>
          <p:nvPr/>
        </p:nvSpPr>
        <p:spPr>
          <a:xfrm rot="5400000">
            <a:off x="7448780" y="1216243"/>
            <a:ext cx="2715261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1 Timóteo 2:5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6" grpId="2"/>
      <p:bldP build="whole" bldLvl="1" animBg="1" rev="0" advAuto="0" spid="187" grpId="3"/>
      <p:bldP build="whole" bldLvl="1" animBg="1" rev="0" advAuto="0" spid="185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Box 3"/>
          <p:cNvSpPr txBox="1"/>
          <p:nvPr/>
        </p:nvSpPr>
        <p:spPr>
          <a:xfrm>
            <a:off x="4812401" y="1687952"/>
            <a:ext cx="3219079" cy="2595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4800">
                <a:solidFill>
                  <a:srgbClr val="006060"/>
                </a:solidFill>
              </a:defRPr>
            </a:pPr>
            <a:r>
              <a:t>Proskuneo</a:t>
            </a:r>
            <a:endParaRPr sz="4400"/>
          </a:p>
          <a:p>
            <a:pPr algn="ctr">
              <a:defRPr sz="4000"/>
            </a:pPr>
            <a:r>
              <a:t>Prostrar-se aos pés de alguém e beijá-los</a:t>
            </a:r>
          </a:p>
        </p:txBody>
      </p:sp>
      <p:sp>
        <p:nvSpPr>
          <p:cNvPr id="191" name="TextBox 5"/>
          <p:cNvSpPr txBox="1"/>
          <p:nvPr/>
        </p:nvSpPr>
        <p:spPr>
          <a:xfrm rot="5400000">
            <a:off x="7515837" y="1216892"/>
            <a:ext cx="2581149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João 4:20-24</a:t>
            </a:r>
          </a:p>
        </p:txBody>
      </p:sp>
      <p:sp>
        <p:nvSpPr>
          <p:cNvPr id="192" name="Title 2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verdadeira adoração</a:t>
            </a:r>
          </a:p>
        </p:txBody>
      </p:sp>
      <p:pic>
        <p:nvPicPr>
          <p:cNvPr id="193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0926" y="1687952"/>
            <a:ext cx="3894177" cy="29206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Box 5"/>
          <p:cNvSpPr txBox="1"/>
          <p:nvPr/>
        </p:nvSpPr>
        <p:spPr>
          <a:xfrm rot="5400000">
            <a:off x="7515837" y="1216892"/>
            <a:ext cx="2581149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João 4:20-21</a:t>
            </a:r>
          </a:p>
        </p:txBody>
      </p:sp>
      <p:sp>
        <p:nvSpPr>
          <p:cNvPr id="196" name="TextBox 6"/>
          <p:cNvSpPr txBox="1"/>
          <p:nvPr/>
        </p:nvSpPr>
        <p:spPr>
          <a:xfrm>
            <a:off x="403279" y="704595"/>
            <a:ext cx="7750238" cy="3610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7200">
                <a:solidFill>
                  <a:srgbClr val="10475C"/>
                </a:solidFill>
              </a:defRPr>
            </a:pPr>
            <a:r>
              <a:t>Local sagrado</a:t>
            </a:r>
          </a:p>
          <a:p>
            <a:pPr algn="ctr">
              <a:defRPr b="1" sz="9600"/>
            </a:pPr>
            <a:r>
              <a:t>X</a:t>
            </a:r>
          </a:p>
          <a:p>
            <a:pPr algn="ctr">
              <a:defRPr b="1" sz="7200">
                <a:solidFill>
                  <a:srgbClr val="006060"/>
                </a:solidFill>
              </a:defRPr>
            </a:pPr>
            <a:r>
              <a:t>Qualquer Local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6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xtBox 5"/>
          <p:cNvSpPr txBox="1"/>
          <p:nvPr/>
        </p:nvSpPr>
        <p:spPr>
          <a:xfrm rot="5400000">
            <a:off x="7515837" y="1216892"/>
            <a:ext cx="2581149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João 4:20-21</a:t>
            </a:r>
          </a:p>
        </p:txBody>
      </p:sp>
      <p:sp>
        <p:nvSpPr>
          <p:cNvPr id="199" name="Content Placeholder 4"/>
          <p:cNvSpPr txBox="1"/>
          <p:nvPr/>
        </p:nvSpPr>
        <p:spPr>
          <a:xfrm>
            <a:off x="330298" y="332932"/>
            <a:ext cx="7613610" cy="4402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318897" indent="-212597" defTabSz="850391">
              <a:lnSpc>
                <a:spcPct val="90000"/>
              </a:lnSpc>
              <a:spcBef>
                <a:spcPts val="2200"/>
              </a:spcBef>
              <a:buClr>
                <a:schemeClr val="accent1"/>
              </a:buClr>
              <a:buSzPct val="100000"/>
              <a:buFont typeface="Arial"/>
              <a:buChar char="•"/>
              <a:defRPr sz="2976"/>
            </a:pPr>
            <a:r>
              <a:t>Sua adoração a Deus tem extrapolado os limites dos cultos, das reuniões de célula e aulas do CCM e invadido sua casa, local de trabalho e escola?</a:t>
            </a:r>
            <a:endParaRPr sz="2046"/>
          </a:p>
          <a:p>
            <a:pPr marL="318897" indent="-212597" defTabSz="850391">
              <a:lnSpc>
                <a:spcPct val="90000"/>
              </a:lnSpc>
              <a:spcBef>
                <a:spcPts val="2200"/>
              </a:spcBef>
              <a:buClr>
                <a:schemeClr val="accent1"/>
              </a:buClr>
              <a:buSzPct val="100000"/>
              <a:buFont typeface="Arial"/>
              <a:buChar char="•"/>
              <a:defRPr sz="2976"/>
            </a:pPr>
            <a:r>
              <a:t>Você tem consciência de que, sendo templo do Espírito Santo, você é um depósito do Deus vivente e que todas as suas atitudes podem ou não expressar adoração a Deus?</a:t>
            </a:r>
            <a:endParaRPr sz="2046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Box 5"/>
          <p:cNvSpPr txBox="1"/>
          <p:nvPr/>
        </p:nvSpPr>
        <p:spPr>
          <a:xfrm rot="5400000">
            <a:off x="7824498" y="911631"/>
            <a:ext cx="1963828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João 4:22</a:t>
            </a:r>
          </a:p>
        </p:txBody>
      </p:sp>
      <p:sp>
        <p:nvSpPr>
          <p:cNvPr id="202" name="TextBox 3"/>
          <p:cNvSpPr txBox="1"/>
          <p:nvPr/>
        </p:nvSpPr>
        <p:spPr>
          <a:xfrm>
            <a:off x="403279" y="704595"/>
            <a:ext cx="7750238" cy="3610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7200">
                <a:solidFill>
                  <a:srgbClr val="10475C"/>
                </a:solidFill>
              </a:defRPr>
            </a:pPr>
            <a:r>
              <a:t>Religiosidade</a:t>
            </a:r>
          </a:p>
          <a:p>
            <a:pPr algn="ctr">
              <a:defRPr b="1" sz="9600"/>
            </a:pPr>
            <a:r>
              <a:t>X</a:t>
            </a:r>
          </a:p>
          <a:p>
            <a:pPr algn="ctr">
              <a:defRPr b="1" sz="7200">
                <a:solidFill>
                  <a:srgbClr val="006060"/>
                </a:solidFill>
              </a:defRPr>
            </a:pPr>
            <a:r>
              <a:t>Intimidade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Box 5"/>
          <p:cNvSpPr txBox="1"/>
          <p:nvPr/>
        </p:nvSpPr>
        <p:spPr>
          <a:xfrm rot="5400000">
            <a:off x="7824498" y="960954"/>
            <a:ext cx="196382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João 4:22</a:t>
            </a:r>
          </a:p>
        </p:txBody>
      </p:sp>
      <p:sp>
        <p:nvSpPr>
          <p:cNvPr id="205" name="Content Placeholder 4"/>
          <p:cNvSpPr txBox="1"/>
          <p:nvPr/>
        </p:nvSpPr>
        <p:spPr>
          <a:xfrm>
            <a:off x="330298" y="332932"/>
            <a:ext cx="7613610" cy="4402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329184" indent="-219455" defTabSz="877823">
              <a:spcBef>
                <a:spcPts val="2300"/>
              </a:spcBef>
              <a:buClr>
                <a:schemeClr val="accent1"/>
              </a:buClr>
              <a:buSzPct val="100000"/>
              <a:buFont typeface="Arial"/>
              <a:buChar char="•"/>
              <a:defRPr sz="3072"/>
            </a:pPr>
            <a:r>
              <a:t>O conhecimento de Deus se dá, por exemplo, através da leitura da Bíblia, da oração e de momentos de louvor e adoração. Quanto tempo do seu dia você tem dedicado a isso?</a:t>
            </a:r>
            <a:endParaRPr sz="2112"/>
          </a:p>
          <a:p>
            <a:pPr marL="329184" indent="-219455" defTabSz="877823">
              <a:spcBef>
                <a:spcPts val="2300"/>
              </a:spcBef>
              <a:buClr>
                <a:schemeClr val="accent1"/>
              </a:buClr>
              <a:buSzPct val="100000"/>
              <a:buFont typeface="Arial"/>
              <a:buChar char="•"/>
              <a:defRPr sz="3072"/>
            </a:pPr>
            <a:r>
              <a:t>Sua vida cristã tem se baseado em uma religiosidade vazia ou em um relacionamento com Deus?</a:t>
            </a:r>
            <a:endParaRPr sz="2112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Box 5"/>
          <p:cNvSpPr txBox="1"/>
          <p:nvPr/>
        </p:nvSpPr>
        <p:spPr>
          <a:xfrm rot="5400000">
            <a:off x="7515837" y="1216892"/>
            <a:ext cx="2581149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João 4:23-24</a:t>
            </a:r>
          </a:p>
        </p:txBody>
      </p:sp>
      <p:sp>
        <p:nvSpPr>
          <p:cNvPr id="208" name="TextBox 3"/>
          <p:cNvSpPr txBox="1"/>
          <p:nvPr/>
        </p:nvSpPr>
        <p:spPr>
          <a:xfrm>
            <a:off x="218335" y="346996"/>
            <a:ext cx="8058482" cy="43895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6600">
                <a:solidFill>
                  <a:srgbClr val="10475C"/>
                </a:solidFill>
              </a:defRPr>
            </a:pPr>
            <a:r>
              <a:t>Ritualismo e hipocrisia</a:t>
            </a:r>
          </a:p>
          <a:p>
            <a:pPr algn="ctr">
              <a:defRPr b="1" sz="8800"/>
            </a:pPr>
            <a:r>
              <a:t>X</a:t>
            </a:r>
          </a:p>
          <a:p>
            <a:pPr algn="ctr">
              <a:defRPr b="1" sz="6600">
                <a:solidFill>
                  <a:srgbClr val="006060"/>
                </a:solidFill>
              </a:defRPr>
            </a:pPr>
            <a:r>
              <a:t>Espiritualidade e verdade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PCE"/>
          <p:cNvSpPr/>
          <p:nvPr/>
        </p:nvSpPr>
        <p:spPr>
          <a:xfrm>
            <a:off x="1395506" y="610504"/>
            <a:ext cx="2514376" cy="8686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76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</a:t>
            </a:r>
          </a:p>
        </p:txBody>
      </p:sp>
      <p:sp>
        <p:nvSpPr>
          <p:cNvPr id="146" name="Plano de Crescimento Espiritual"/>
          <p:cNvSpPr/>
          <p:nvPr/>
        </p:nvSpPr>
        <p:spPr>
          <a:xfrm>
            <a:off x="3884857" y="605270"/>
            <a:ext cx="5166367" cy="8791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29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Plano de Crescimento Espiritual</a:t>
            </a:r>
          </a:p>
        </p:txBody>
      </p:sp>
      <p:pic>
        <p:nvPicPr>
          <p:cNvPr id="147" name="IMG_1766.jpeg" descr="IMG_1766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40563" y="3541154"/>
            <a:ext cx="721075" cy="4914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Box 5"/>
          <p:cNvSpPr txBox="1"/>
          <p:nvPr/>
        </p:nvSpPr>
        <p:spPr>
          <a:xfrm rot="5400000">
            <a:off x="7515837" y="1179899"/>
            <a:ext cx="2581149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João 4:23-24</a:t>
            </a:r>
          </a:p>
        </p:txBody>
      </p:sp>
      <p:sp>
        <p:nvSpPr>
          <p:cNvPr id="211" name="Content Placeholder 4"/>
          <p:cNvSpPr txBox="1"/>
          <p:nvPr/>
        </p:nvSpPr>
        <p:spPr>
          <a:xfrm>
            <a:off x="330298" y="332932"/>
            <a:ext cx="7613610" cy="4402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332613" indent="-221742" defTabSz="886968">
              <a:lnSpc>
                <a:spcPct val="90000"/>
              </a:lnSpc>
              <a:spcBef>
                <a:spcPts val="2300"/>
              </a:spcBef>
              <a:buClr>
                <a:schemeClr val="accent1"/>
              </a:buClr>
              <a:buSzPct val="100000"/>
              <a:buFont typeface="Arial"/>
              <a:buChar char="•"/>
              <a:defRPr sz="3104"/>
            </a:pPr>
            <a:r>
              <a:t>A adoração que você oferece a Deus nos cultos da igreja, na reunião da célula ou em seu momento a sós com Deus tem sido em espírito e em verdade, ou tem sido um ritual vazio e hipócrita?</a:t>
            </a:r>
            <a:endParaRPr sz="2134"/>
          </a:p>
          <a:p>
            <a:pPr marL="332613" indent="-221742" defTabSz="886968">
              <a:lnSpc>
                <a:spcPct val="90000"/>
              </a:lnSpc>
              <a:spcBef>
                <a:spcPts val="2300"/>
              </a:spcBef>
              <a:buClr>
                <a:schemeClr val="accent1"/>
              </a:buClr>
              <a:buSzPct val="100000"/>
              <a:buFont typeface="Arial"/>
              <a:buChar char="•"/>
              <a:defRPr sz="3104"/>
            </a:pPr>
            <a:r>
              <a:t>Você tem expressado a Deus a adoração que está em seu coração através de atitudes externas, ou seu culto tem sido apenas algo interno?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Box 3"/>
          <p:cNvSpPr txBox="1"/>
          <p:nvPr/>
        </p:nvSpPr>
        <p:spPr>
          <a:xfrm>
            <a:off x="674534" y="322334"/>
            <a:ext cx="7162853" cy="850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5400">
                <a:solidFill>
                  <a:srgbClr val="006060"/>
                </a:solidFill>
              </a:defRPr>
            </a:pPr>
            <a:r>
              <a:t>Dedique-se à </a:t>
            </a:r>
            <a:r>
              <a:rPr b="1" sz="6000"/>
              <a:t>adoração</a:t>
            </a:r>
          </a:p>
        </p:txBody>
      </p:sp>
      <p:sp>
        <p:nvSpPr>
          <p:cNvPr id="214" name="TextBox 4"/>
          <p:cNvSpPr txBox="1"/>
          <p:nvPr/>
        </p:nvSpPr>
        <p:spPr>
          <a:xfrm>
            <a:off x="226720" y="1709352"/>
            <a:ext cx="8058482" cy="17012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5400"/>
            </a:pPr>
            <a:r>
              <a:t>Separe 30 minutos para um </a:t>
            </a:r>
            <a:r>
              <a:rPr b="1" sz="6000"/>
              <a:t>Momento a Sós</a:t>
            </a:r>
          </a:p>
        </p:txBody>
      </p:sp>
      <p:sp>
        <p:nvSpPr>
          <p:cNvPr id="215" name="TextBox 6"/>
          <p:cNvSpPr txBox="1"/>
          <p:nvPr/>
        </p:nvSpPr>
        <p:spPr>
          <a:xfrm>
            <a:off x="948008" y="3927366"/>
            <a:ext cx="6615905" cy="850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5400">
                <a:solidFill>
                  <a:srgbClr val="10475C"/>
                </a:solidFill>
              </a:defRPr>
            </a:pPr>
            <a:r>
              <a:t>Adoração </a:t>
            </a:r>
            <a:r>
              <a:rPr b="1" sz="6000"/>
              <a:t>24 x 7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5" grpId="3"/>
      <p:bldP build="whole" bldLvl="1" animBg="1" rev="0" advAuto="0" spid="214" grpId="2"/>
      <p:bldP build="whole" bldLvl="1" animBg="1" rev="0" advAuto="0" spid="21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0" t="7480" r="0" b="4347"/>
          <a:stretch>
            <a:fillRect/>
          </a:stretch>
        </p:blipFill>
        <p:spPr>
          <a:xfrm>
            <a:off x="-2" y="0"/>
            <a:ext cx="9144002" cy="5152260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TextBox 3"/>
          <p:cNvSpPr txBox="1"/>
          <p:nvPr/>
        </p:nvSpPr>
        <p:spPr>
          <a:xfrm>
            <a:off x="140003" y="106696"/>
            <a:ext cx="5185183" cy="1178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PLANEJADO PARA</a:t>
            </a:r>
          </a:p>
          <a:p>
            <a:pPr>
              <a:defRPr b="1" sz="4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AGRADAR A DEUS</a:t>
            </a:r>
          </a:p>
        </p:txBody>
      </p:sp>
      <p:sp>
        <p:nvSpPr>
          <p:cNvPr id="151" name="TextBox 6"/>
          <p:cNvSpPr txBox="1"/>
          <p:nvPr/>
        </p:nvSpPr>
        <p:spPr>
          <a:xfrm>
            <a:off x="7590731" y="4563137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"/>
          <p:cNvSpPr txBox="1"/>
          <p:nvPr/>
        </p:nvSpPr>
        <p:spPr>
          <a:xfrm>
            <a:off x="431269" y="568088"/>
            <a:ext cx="7653534" cy="3680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7200"/>
            </a:pPr>
            <a:r>
              <a:t>Você foi </a:t>
            </a:r>
            <a:r>
              <a:rPr b="1" sz="8800">
                <a:solidFill>
                  <a:srgbClr val="006060"/>
                </a:solidFill>
              </a:rPr>
              <a:t>planejado</a:t>
            </a:r>
            <a:r>
              <a:t> para </a:t>
            </a:r>
            <a:r>
              <a:rPr b="1" sz="8800">
                <a:solidFill>
                  <a:srgbClr val="006060"/>
                </a:solidFill>
              </a:rPr>
              <a:t>agradar a Deus</a:t>
            </a:r>
          </a:p>
        </p:txBody>
      </p:sp>
      <p:sp>
        <p:nvSpPr>
          <p:cNvPr id="154" name="TextBox 2"/>
          <p:cNvSpPr txBox="1"/>
          <p:nvPr/>
        </p:nvSpPr>
        <p:spPr>
          <a:xfrm rot="5400000">
            <a:off x="7674530" y="1051734"/>
            <a:ext cx="2263750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Apêndice 1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Box 1"/>
          <p:cNvSpPr txBox="1"/>
          <p:nvPr/>
        </p:nvSpPr>
        <p:spPr>
          <a:xfrm>
            <a:off x="431269" y="457110"/>
            <a:ext cx="7653534" cy="4038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8000">
                <a:solidFill>
                  <a:srgbClr val="10475C"/>
                </a:solidFill>
              </a:defRPr>
            </a:pPr>
            <a:r>
              <a:t>Satisfazer a Deus</a:t>
            </a:r>
          </a:p>
          <a:p>
            <a:pPr algn="ctr">
              <a:defRPr b="1" sz="9600"/>
            </a:pPr>
            <a:r>
              <a:t>=</a:t>
            </a:r>
          </a:p>
          <a:p>
            <a:pPr algn="ctr">
              <a:defRPr b="1" sz="9600">
                <a:solidFill>
                  <a:srgbClr val="006060"/>
                </a:solidFill>
              </a:defRPr>
            </a:pPr>
            <a:r>
              <a:t>Adorá-Lo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Box 2"/>
          <p:cNvSpPr txBox="1"/>
          <p:nvPr/>
        </p:nvSpPr>
        <p:spPr>
          <a:xfrm rot="5400000">
            <a:off x="7859241" y="874986"/>
            <a:ext cx="1894333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Exercício</a:t>
            </a:r>
          </a:p>
        </p:txBody>
      </p:sp>
      <p:sp>
        <p:nvSpPr>
          <p:cNvPr id="159" name="Content Placeholder 4"/>
          <p:cNvSpPr txBox="1"/>
          <p:nvPr>
            <p:ph type="body" idx="1"/>
          </p:nvPr>
        </p:nvSpPr>
        <p:spPr>
          <a:xfrm>
            <a:off x="444868" y="1196101"/>
            <a:ext cx="7705051" cy="2836086"/>
          </a:xfrm>
          <a:prstGeom prst="rect">
            <a:avLst/>
          </a:prstGeom>
        </p:spPr>
        <p:txBody>
          <a:bodyPr/>
          <a:lstStyle/>
          <a:p>
            <a:pPr marL="571500" indent="-457200">
              <a:spcBef>
                <a:spcPts val="700"/>
              </a:spcBef>
              <a:buFontTx/>
              <a:buAutoNum type="arabicPeriod" startAt="1"/>
              <a:defRPr sz="3200"/>
            </a:pPr>
            <a:r>
              <a:t>O que a maioria das pessoas entende por adoração? Contudo, o que de fato, é adorar?</a:t>
            </a:r>
          </a:p>
          <a:p>
            <a:pPr marL="571500" indent="-457200">
              <a:buFontTx/>
              <a:buAutoNum type="arabicPeriod" startAt="1"/>
              <a:defRPr sz="3200"/>
            </a:pPr>
          </a:p>
          <a:p>
            <a:pPr marL="571500" indent="-457200">
              <a:spcBef>
                <a:spcPts val="700"/>
              </a:spcBef>
              <a:buFontTx/>
              <a:buAutoNum type="arabicPeriod" startAt="2"/>
              <a:defRPr sz="3200"/>
            </a:pPr>
            <a:r>
              <a:t>Como podemos adorar a Deus?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Box 1"/>
          <p:cNvSpPr txBox="1"/>
          <p:nvPr/>
        </p:nvSpPr>
        <p:spPr>
          <a:xfrm>
            <a:off x="431269" y="839370"/>
            <a:ext cx="7653534" cy="3242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7200"/>
            </a:pPr>
            <a:r>
              <a:t>Qualquer atitude</a:t>
            </a:r>
          </a:p>
          <a:p>
            <a:pPr algn="ctr">
              <a:defRPr sz="6000"/>
            </a:pPr>
            <a:r>
              <a:t>que </a:t>
            </a:r>
            <a:r>
              <a:rPr b="1" sz="7200">
                <a:solidFill>
                  <a:srgbClr val="10475C"/>
                </a:solidFill>
              </a:rPr>
              <a:t>agrade a Deus</a:t>
            </a:r>
            <a:endParaRPr b="1" sz="7200">
              <a:solidFill>
                <a:srgbClr val="10475C"/>
              </a:solidFill>
            </a:endParaRPr>
          </a:p>
          <a:p>
            <a:pPr algn="ctr">
              <a:defRPr sz="6000"/>
            </a:pPr>
            <a:r>
              <a:t>é</a:t>
            </a:r>
            <a:r>
              <a:rPr b="1" sz="7200">
                <a:solidFill>
                  <a:srgbClr val="006060"/>
                </a:solidFill>
              </a:rPr>
              <a:t> adoração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Box 1"/>
          <p:cNvSpPr txBox="1"/>
          <p:nvPr/>
        </p:nvSpPr>
        <p:spPr>
          <a:xfrm>
            <a:off x="165982" y="97233"/>
            <a:ext cx="4556847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7200">
                <a:solidFill>
                  <a:srgbClr val="006060"/>
                </a:solidFill>
              </a:defRPr>
            </a:lvl1pPr>
          </a:lstStyle>
          <a:p>
            <a:pPr/>
            <a:r>
              <a:t>Adoração…</a:t>
            </a:r>
          </a:p>
        </p:txBody>
      </p:sp>
      <p:sp>
        <p:nvSpPr>
          <p:cNvPr id="164" name="TextBox 2"/>
          <p:cNvSpPr txBox="1"/>
          <p:nvPr/>
        </p:nvSpPr>
        <p:spPr>
          <a:xfrm>
            <a:off x="3093948" y="3874249"/>
            <a:ext cx="3712851" cy="850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r">
              <a:spcBef>
                <a:spcPts val="2400"/>
              </a:spcBef>
              <a:defRPr sz="6000">
                <a:solidFill>
                  <a:srgbClr val="008080"/>
                </a:solidFill>
              </a:defRPr>
            </a:lvl1pPr>
          </a:lstStyle>
          <a:p>
            <a:pPr/>
            <a:r>
              <a:t>é a sua vida</a:t>
            </a:r>
          </a:p>
        </p:txBody>
      </p:sp>
      <p:sp>
        <p:nvSpPr>
          <p:cNvPr id="165" name="Rectangle 6"/>
          <p:cNvSpPr txBox="1"/>
          <p:nvPr/>
        </p:nvSpPr>
        <p:spPr>
          <a:xfrm>
            <a:off x="3699064" y="1437842"/>
            <a:ext cx="4170869" cy="850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r">
              <a:spcBef>
                <a:spcPts val="2400"/>
              </a:spcBef>
              <a:defRPr sz="6000">
                <a:solidFill>
                  <a:srgbClr val="10475C"/>
                </a:solidFill>
              </a:defRPr>
            </a:lvl1pPr>
          </a:lstStyle>
          <a:p>
            <a:pPr/>
            <a:r>
              <a:t>+ que música</a:t>
            </a:r>
          </a:p>
        </p:txBody>
      </p:sp>
      <p:sp>
        <p:nvSpPr>
          <p:cNvPr id="166" name="Rectangle 7"/>
          <p:cNvSpPr txBox="1"/>
          <p:nvPr/>
        </p:nvSpPr>
        <p:spPr>
          <a:xfrm>
            <a:off x="958858" y="2650801"/>
            <a:ext cx="4647863" cy="850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r">
              <a:spcBef>
                <a:spcPts val="2400"/>
              </a:spcBef>
              <a:defRPr sz="6000">
                <a:solidFill>
                  <a:srgbClr val="006060"/>
                </a:solidFill>
              </a:defRPr>
            </a:lvl1pPr>
          </a:lstStyle>
          <a:p>
            <a:pPr/>
            <a:r>
              <a:t>não é para nós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4" grpId="4"/>
      <p:bldP build="whole" bldLvl="1" animBg="1" rev="0" advAuto="0" spid="165" grpId="2"/>
      <p:bldP build="whole" bldLvl="1" animBg="1" rev="0" advAuto="0" spid="166" grpId="3"/>
      <p:bldP build="whole" bldLvl="1" animBg="1" rev="0" advAuto="0" spid="16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8786" y="678196"/>
            <a:ext cx="4465306" cy="4465305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TextBox 1"/>
          <p:cNvSpPr txBox="1"/>
          <p:nvPr/>
        </p:nvSpPr>
        <p:spPr>
          <a:xfrm>
            <a:off x="3437773" y="785126"/>
            <a:ext cx="4556846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7200">
                <a:solidFill>
                  <a:srgbClr val="006060"/>
                </a:solidFill>
              </a:defRPr>
            </a:lvl1pPr>
          </a:lstStyle>
          <a:p>
            <a:pPr/>
            <a:r>
              <a:t>Satisfação</a:t>
            </a:r>
          </a:p>
        </p:txBody>
      </p:sp>
      <p:sp>
        <p:nvSpPr>
          <p:cNvPr id="170" name="TextBox 2"/>
          <p:cNvSpPr txBox="1"/>
          <p:nvPr/>
        </p:nvSpPr>
        <p:spPr>
          <a:xfrm>
            <a:off x="3226777" y="3435324"/>
            <a:ext cx="4978837" cy="9478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2400"/>
              </a:spcBef>
              <a:defRPr b="1" sz="6600">
                <a:solidFill>
                  <a:srgbClr val="10475C"/>
                </a:solidFill>
              </a:defRPr>
            </a:lvl1pPr>
          </a:lstStyle>
          <a:p>
            <a:pPr/>
            <a:r>
              <a:t>adorar a Deus</a:t>
            </a:r>
          </a:p>
        </p:txBody>
      </p:sp>
      <p:sp>
        <p:nvSpPr>
          <p:cNvPr id="171" name="TextBox 4"/>
          <p:cNvSpPr txBox="1"/>
          <p:nvPr/>
        </p:nvSpPr>
        <p:spPr>
          <a:xfrm>
            <a:off x="5141490" y="1925559"/>
            <a:ext cx="1149414" cy="1308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sz="9600"/>
            </a:lvl1pPr>
          </a:lstStyle>
          <a:p>
            <a:pPr/>
            <a:r>
              <a:t>=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0" grpId="3"/>
      <p:bldP build="whole" bldLvl="1" animBg="1" rev="0" advAuto="0" spid="171" grpId="2"/>
      <p:bldP build="whole" bldLvl="1" animBg="1" rev="0" advAuto="0" spid="169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